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98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t="3095" r="17921"/>
          <a:stretch/>
        </p:blipFill>
        <p:spPr>
          <a:xfrm>
            <a:off x="1331640" y="260648"/>
            <a:ext cx="7452693" cy="6264696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>
            <a:off x="2267744" y="4540444"/>
            <a:ext cx="652966" cy="32871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1520" y="3663281"/>
            <a:ext cx="1944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Учащийся должен зайти на сайт школы и выбрать вкладку «Дистанционное обучение»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35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7510" t="5785" r="17718" b="3306"/>
          <a:stretch/>
        </p:blipFill>
        <p:spPr bwMode="auto">
          <a:xfrm>
            <a:off x="708595" y="260648"/>
            <a:ext cx="7992888" cy="6264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88024" y="3829776"/>
            <a:ext cx="165618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</a:rPr>
              <a:t>Учащийся должен выбрать вкладку «Учителя»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3" name="Стрелка влево 2"/>
          <p:cNvSpPr/>
          <p:nvPr/>
        </p:nvSpPr>
        <p:spPr>
          <a:xfrm>
            <a:off x="3707904" y="3829776"/>
            <a:ext cx="864096" cy="18002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3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t="4132" r="20972" b="5509"/>
          <a:stretch/>
        </p:blipFill>
        <p:spPr bwMode="auto">
          <a:xfrm>
            <a:off x="323528" y="306608"/>
            <a:ext cx="8424936" cy="6146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76256" y="1628800"/>
            <a:ext cx="18722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Учащийся должен выбрать из списка того учителя, который преподает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 его классе. Затем перейти по ссылке своего класса.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5951287" y="2655473"/>
            <a:ext cx="792088" cy="30450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t="3031" r="19578" b="8540"/>
          <a:stretch/>
        </p:blipFill>
        <p:spPr bwMode="auto">
          <a:xfrm>
            <a:off x="1187624" y="764704"/>
            <a:ext cx="7597402" cy="511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2166826"/>
            <a:ext cx="23042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Учащийся должен скачать файл, прикрепленный к той дате урока, который должен пройти по основному расписанию.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339752" y="3008672"/>
            <a:ext cx="868990" cy="268781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96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7767" t="36088" r="30540" b="12354"/>
          <a:stretch/>
        </p:blipFill>
        <p:spPr bwMode="auto">
          <a:xfrm>
            <a:off x="2464768" y="534378"/>
            <a:ext cx="6571728" cy="54149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1757" y="692696"/>
            <a:ext cx="22322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Учащийся должен в окне «Добавление комментария» вписать о том, что он выполнил задание.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При необходимости  он может тут же задать вопрос учителю.</a:t>
            </a:r>
          </a:p>
          <a:p>
            <a:r>
              <a:rPr lang="tt-RU" b="1" dirty="0" smtClean="0">
                <a:solidFill>
                  <a:srgbClr val="FF0000"/>
                </a:solidFill>
              </a:rPr>
              <a:t>Выполненное задание отправляется в течение дня и в срок, договоренный с учителем-предметником.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145499" y="2624727"/>
            <a:ext cx="707197" cy="268781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3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100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School4</dc:creator>
  <cp:lastModifiedBy>School4</cp:lastModifiedBy>
  <cp:revision>17</cp:revision>
  <dcterms:created xsi:type="dcterms:W3CDTF">2020-03-27T05:15:03Z</dcterms:created>
  <dcterms:modified xsi:type="dcterms:W3CDTF">2020-03-27T09:55:03Z</dcterms:modified>
</cp:coreProperties>
</file>